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2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31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Мешковский И.В.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4" y="0"/>
            <a:ext cx="1221416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D39601-61BF-473A-A3A5-AD475A7D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8" y="60219"/>
            <a:ext cx="2772906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2FF153-68C5-4EF3-8547-349E66F2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810" y="4802634"/>
            <a:ext cx="2732128" cy="19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F7637F-3B76-4D98-8F46-7A1B88AD3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995" y="49573"/>
            <a:ext cx="2781968" cy="198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6F207EE-0AF9-4BA5-BFF9-8B3DE7940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74" y="2434261"/>
            <a:ext cx="2732128" cy="198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1584D7D-F7D8-4BC3-B0B4-1B5FA6162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424" y="2434261"/>
            <a:ext cx="2781968" cy="198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B5FEA28-2BC4-4242-B855-BE34977B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994" y="4802634"/>
            <a:ext cx="2781969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4EA93C-B2BD-42C2-88C7-F2DB9E022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4974" y="49573"/>
            <a:ext cx="273212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ECF7802-22B1-4982-9CFA-0BE5C6446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C752843-338B-4666-BDBC-BE17AD32E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4974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4" y="0"/>
            <a:ext cx="12214163" cy="68545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1EB0B-5FD4-4958-9D3A-F572405B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8" y="3418"/>
            <a:ext cx="5529279" cy="32556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0A695A-C453-4D95-80C2-245E9FAD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06" y="3313053"/>
            <a:ext cx="6792879" cy="21621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A08045-11B0-4C13-8701-2128FC9FF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09AA52-E526-40E5-845C-CE71DC7DD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827" y="3418"/>
            <a:ext cx="2286316" cy="32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1220937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3693173" y="3703761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174" y="5149465"/>
            <a:ext cx="5310150" cy="16730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73" y="2533084"/>
            <a:ext cx="5261835" cy="11275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173" y="63953"/>
            <a:ext cx="5405158" cy="24259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5177" y="5305380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6683" y="3967138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8896" y="2959945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9183" y="2202571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8687" y="2411"/>
            <a:ext cx="12209374" cy="685558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Вторая модель: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MAE, MAPE,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616" y="245817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616" y="4497527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111" y="4439152"/>
            <a:ext cx="2319269" cy="23549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7148" y="57817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616" y="82856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0775" y="2350930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465" y="1704295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6111" y="3736060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0" y="3627912"/>
            <a:ext cx="12215606" cy="3230088"/>
            <a:chOff x="8212530" y="3627912"/>
            <a:chExt cx="12215606" cy="32300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2530" y="3627912"/>
              <a:ext cx="12215606" cy="32300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511985" y="4305269"/>
              <a:ext cx="11143784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за внимание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2804112" y="86695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1098468" y="961754"/>
            <a:ext cx="9264731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ходе выполнения ВКР были изучены способы анализа и предобработки данных. </a:t>
            </a:r>
          </a:p>
          <a:p>
            <a:pPr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12197533" cy="69075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2467708" y="49573"/>
            <a:ext cx="7145215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C73FAF9-7C15-F10E-E88E-30B8BFDEA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4" y="1011142"/>
            <a:ext cx="11242431" cy="4887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D5C666-53EB-EF89-D5B9-895F710C63BF}"/>
              </a:ext>
            </a:extLst>
          </p:cNvPr>
          <p:cNvSpPr txBox="1"/>
          <p:nvPr/>
        </p:nvSpPr>
        <p:spPr>
          <a:xfrm>
            <a:off x="716288" y="1019419"/>
            <a:ext cx="107887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План работы: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Загружаем и обрабатываем входящие датасеты.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Проводим разведочный анализ данных.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Визуализируем анализ сырых данных.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Проведём предобработку, нормализацию и стандартизацию данных.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Разработаем и обучим несколько моделей прогноза прочности при растяжении (с 30% тестовой выборки).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Разработаем и обучим несколько моделей прогноза модуля упругости при растяжении (с 30% тестовой выборки).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Нейронная сеть для рекомендации соотношения матрица-наполнитель.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удалённого репозитория и загрузка результатов работы на него.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4" y="0"/>
            <a:ext cx="121975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исходные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49" y="39272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429" y="978182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249" y="3623643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979" y="3623643"/>
            <a:ext cx="3191044" cy="227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12182338" cy="684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2" y="-2"/>
            <a:ext cx="12182927" cy="685800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карты;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9274761" y="4629735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6965" y="2171248"/>
            <a:ext cx="2566636" cy="21100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11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2"/>
          <a:srcRect l="3129" t="38937" r="4582" b="36031"/>
          <a:stretch/>
        </p:blipFill>
        <p:spPr bwMode="auto">
          <a:xfrm>
            <a:off x="9370065" y="2983229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12192000" cy="684502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без выбросов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697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697" y="4143962"/>
            <a:ext cx="3443233" cy="262135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561" y="4946690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2656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12209374" cy="68469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070" y="3512307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453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8481" y="5462961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4"/>
            <a:ext cx="12209374" cy="69075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ошибки;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53" y="2695574"/>
            <a:ext cx="5848350" cy="416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430" y="-18875"/>
            <a:ext cx="3924711" cy="268532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8BDC12-1337-BB80-89BC-2397E0A9E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339" y="-18875"/>
            <a:ext cx="438169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4"/>
            <a:ext cx="12209374" cy="69075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0" y="113744"/>
            <a:ext cx="6917621" cy="32418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10" y="3502390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3860932"/>
            <a:ext cx="4600950" cy="9502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392" y="5305667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1075</TotalTime>
  <Words>840</Words>
  <Application>Microsoft Office PowerPoint</Application>
  <PresentationFormat>Широкоэкранный</PresentationFormat>
  <Paragraphs>140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G2g Мешк</cp:lastModifiedBy>
  <cp:revision>99</cp:revision>
  <dcterms:created xsi:type="dcterms:W3CDTF">2022-06-12T16:10:37Z</dcterms:created>
  <dcterms:modified xsi:type="dcterms:W3CDTF">2023-03-27T05:40:01Z</dcterms:modified>
</cp:coreProperties>
</file>